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3" r:id="rId4"/>
    <p:sldId id="261" r:id="rId5"/>
    <p:sldId id="264" r:id="rId6"/>
    <p:sldId id="267" r:id="rId7"/>
    <p:sldId id="265" r:id="rId8"/>
    <p:sldId id="262" r:id="rId9"/>
    <p:sldId id="266" r:id="rId10"/>
    <p:sldId id="268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9FB3B-8332-4334-B3B1-5AB20BB12BB2}" v="5" dt="2022-11-12T16:38:41.819"/>
    <p1510:client id="{42FE3BE5-7ACF-471A-9CCE-15434EAF7440}" v="221" dt="2022-11-12T16:15:26.112"/>
    <p1510:client id="{8327A1E4-BEA3-4A46-BD22-9E2037D8FD29}" v="126" dt="2022-11-12T15:22:41.794"/>
    <p1510:client id="{FA2D4FC7-D314-413E-86BF-0AC38F590992}" v="265" dt="2022-11-13T15:00:32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s://en.wikipedia.org/wiki/Black_holeInnermost_stable_circular_orbit_(ISCO)" TargetMode="External"/><Relationship Id="rId1" Type="http://schemas.openxmlformats.org/officeDocument/2006/relationships/hyperlink" Target="https://en.wikipedia.org/wiki/Black_hole" TargetMode="Externa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en.wikipedia.org/wiki/Black_hole" TargetMode="External"/><Relationship Id="rId7" Type="http://schemas.openxmlformats.org/officeDocument/2006/relationships/image" Target="../media/image10.svg"/><Relationship Id="rId12" Type="http://schemas.openxmlformats.org/officeDocument/2006/relationships/hyperlink" Target="https://en.wikipedia.org/wiki/Black_holeInnermost_stable_circular_orbit_(ISCO)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1E8BE-41B6-45D4-9025-C4EB2BD434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7C069A-D14D-4E13-BE77-E5634BB60A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Physical properties</a:t>
          </a:r>
          <a:endParaRPr lang="en-US" dirty="0">
            <a:solidFill>
              <a:srgbClr val="002060"/>
            </a:solidFill>
          </a:endParaRPr>
        </a:p>
      </dgm:t>
    </dgm:pt>
    <dgm:pt modelId="{4267763D-20BF-4EED-BBAF-8A543CDA8C3A}" type="parTrans" cxnId="{ECCC04CD-1F9E-4AAD-B071-EB40D0E0B11F}">
      <dgm:prSet/>
      <dgm:spPr/>
      <dgm:t>
        <a:bodyPr/>
        <a:lstStyle/>
        <a:p>
          <a:endParaRPr lang="en-US"/>
        </a:p>
      </dgm:t>
    </dgm:pt>
    <dgm:pt modelId="{0EC2D1B5-F369-4849-A99D-38156EE286B4}" type="sibTrans" cxnId="{ECCC04CD-1F9E-4AAD-B071-EB40D0E0B11F}">
      <dgm:prSet/>
      <dgm:spPr/>
      <dgm:t>
        <a:bodyPr/>
        <a:lstStyle/>
        <a:p>
          <a:endParaRPr lang="en-US"/>
        </a:p>
      </dgm:t>
    </dgm:pt>
    <dgm:pt modelId="{E7158A6D-227B-48DD-B85E-405DE3EC80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Event horizon</a:t>
          </a:r>
          <a:endParaRPr lang="en-US" dirty="0">
            <a:solidFill>
              <a:srgbClr val="002060"/>
            </a:solidFill>
          </a:endParaRPr>
        </a:p>
      </dgm:t>
    </dgm:pt>
    <dgm:pt modelId="{E54589D3-F05E-4C61-8016-1EA60BA9F702}" type="parTrans" cxnId="{725F5A5D-5B89-488E-A9E3-20A914953425}">
      <dgm:prSet/>
      <dgm:spPr/>
      <dgm:t>
        <a:bodyPr/>
        <a:lstStyle/>
        <a:p>
          <a:endParaRPr lang="en-US"/>
        </a:p>
      </dgm:t>
    </dgm:pt>
    <dgm:pt modelId="{C715A666-3576-48CA-A6DC-22CD0792D5B1}" type="sibTrans" cxnId="{725F5A5D-5B89-488E-A9E3-20A914953425}">
      <dgm:prSet/>
      <dgm:spPr/>
      <dgm:t>
        <a:bodyPr/>
        <a:lstStyle/>
        <a:p>
          <a:endParaRPr lang="en-US"/>
        </a:p>
      </dgm:t>
    </dgm:pt>
    <dgm:pt modelId="{C1A88F16-5BD9-41F3-9C13-B70C97A24E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Singularity</a:t>
          </a:r>
          <a:endParaRPr lang="en-US" dirty="0">
            <a:solidFill>
              <a:srgbClr val="002060"/>
            </a:solidFill>
          </a:endParaRPr>
        </a:p>
      </dgm:t>
    </dgm:pt>
    <dgm:pt modelId="{53E6FFF0-2D9D-40BC-9319-B8F1392CF16C}" type="parTrans" cxnId="{AE607336-1AC4-4F07-8893-D42BBEC3D4F4}">
      <dgm:prSet/>
      <dgm:spPr/>
      <dgm:t>
        <a:bodyPr/>
        <a:lstStyle/>
        <a:p>
          <a:endParaRPr lang="en-US"/>
        </a:p>
      </dgm:t>
    </dgm:pt>
    <dgm:pt modelId="{9706D1F7-0E5B-4A64-BB4F-C461CDAEA11B}" type="sibTrans" cxnId="{AE607336-1AC4-4F07-8893-D42BBEC3D4F4}">
      <dgm:prSet/>
      <dgm:spPr/>
      <dgm:t>
        <a:bodyPr/>
        <a:lstStyle/>
        <a:p>
          <a:endParaRPr lang="en-US"/>
        </a:p>
      </dgm:t>
    </dgm:pt>
    <dgm:pt modelId="{5FCB18DF-AADA-4738-BE79-FBFC93A37C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Photon sphere</a:t>
          </a:r>
          <a:endParaRPr lang="en-US" dirty="0">
            <a:solidFill>
              <a:srgbClr val="002060"/>
            </a:solidFill>
          </a:endParaRPr>
        </a:p>
      </dgm:t>
    </dgm:pt>
    <dgm:pt modelId="{5D41F467-A303-4B3B-8F53-9E5229E2ECBB}" type="parTrans" cxnId="{3BC4B0F9-61C8-4F28-B091-FCB5674CA7A9}">
      <dgm:prSet/>
      <dgm:spPr/>
      <dgm:t>
        <a:bodyPr/>
        <a:lstStyle/>
        <a:p>
          <a:endParaRPr lang="en-US"/>
        </a:p>
      </dgm:t>
    </dgm:pt>
    <dgm:pt modelId="{70D8395B-B4C9-4506-9BAA-62D4512018CD}" type="sibTrans" cxnId="{3BC4B0F9-61C8-4F28-B091-FCB5674CA7A9}">
      <dgm:prSet/>
      <dgm:spPr/>
      <dgm:t>
        <a:bodyPr/>
        <a:lstStyle/>
        <a:p>
          <a:endParaRPr lang="en-US"/>
        </a:p>
      </dgm:t>
    </dgm:pt>
    <dgm:pt modelId="{34D37928-69D1-4ED3-AF22-625DBDB9B6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Innermost</a:t>
          </a:r>
          <a:r>
            <a:rPr lang="en-US" dirty="0">
              <a:solidFill>
                <a:srgbClr val="00206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stable circular orbit (ISCO)</a:t>
          </a:r>
        </a:p>
      </dgm:t>
    </dgm:pt>
    <dgm:pt modelId="{EF729A01-4C47-4A95-8C59-8A3C09885C0E}" type="parTrans" cxnId="{756EB0DB-0763-4AF3-8EEE-C4C9A21CD819}">
      <dgm:prSet/>
      <dgm:spPr/>
      <dgm:t>
        <a:bodyPr/>
        <a:lstStyle/>
        <a:p>
          <a:endParaRPr lang="en-US"/>
        </a:p>
      </dgm:t>
    </dgm:pt>
    <dgm:pt modelId="{EAE55E5C-86EB-4AE7-9BC4-6191222A305B}" type="sibTrans" cxnId="{756EB0DB-0763-4AF3-8EEE-C4C9A21CD819}">
      <dgm:prSet/>
      <dgm:spPr/>
      <dgm:t>
        <a:bodyPr/>
        <a:lstStyle/>
        <a:p>
          <a:endParaRPr lang="en-US"/>
        </a:p>
      </dgm:t>
    </dgm:pt>
    <dgm:pt modelId="{ECC7AB65-F5CE-4932-A2B5-2B9002A16C88}" type="pres">
      <dgm:prSet presAssocID="{9581E8BE-41B6-45D4-9025-C4EB2BD4341E}" presName="root" presStyleCnt="0">
        <dgm:presLayoutVars>
          <dgm:dir/>
          <dgm:resizeHandles val="exact"/>
        </dgm:presLayoutVars>
      </dgm:prSet>
      <dgm:spPr/>
    </dgm:pt>
    <dgm:pt modelId="{C1428242-606F-4DF0-9D4A-2843744C0296}" type="pres">
      <dgm:prSet presAssocID="{877C069A-D14D-4E13-BE77-E5634BB60A26}" presName="compNode" presStyleCnt="0"/>
      <dgm:spPr/>
    </dgm:pt>
    <dgm:pt modelId="{B2249A29-3BE6-4D1A-B6E8-FEA8F315C100}" type="pres">
      <dgm:prSet presAssocID="{877C069A-D14D-4E13-BE77-E5634BB60A26}" presName="bgRect" presStyleLbl="bgShp" presStyleIdx="0" presStyleCnt="5"/>
      <dgm:spPr>
        <a:solidFill>
          <a:srgbClr val="92D050"/>
        </a:solidFill>
      </dgm:spPr>
    </dgm:pt>
    <dgm:pt modelId="{521E7AB2-9935-470A-9E2D-C0618D1E0F82}" type="pres">
      <dgm:prSet presAssocID="{877C069A-D14D-4E13-BE77-E5634BB60A26}" presName="iconRect" presStyleLbl="node1" presStyleIdx="0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BE01E1A-12BA-46C1-9D37-BA0132D22D34}" type="pres">
      <dgm:prSet presAssocID="{877C069A-D14D-4E13-BE77-E5634BB60A26}" presName="spaceRect" presStyleCnt="0"/>
      <dgm:spPr/>
    </dgm:pt>
    <dgm:pt modelId="{84420425-2745-426E-B15C-CF2CF3068361}" type="pres">
      <dgm:prSet presAssocID="{877C069A-D14D-4E13-BE77-E5634BB60A26}" presName="parTx" presStyleLbl="revTx" presStyleIdx="0" presStyleCnt="5">
        <dgm:presLayoutVars>
          <dgm:chMax val="0"/>
          <dgm:chPref val="0"/>
        </dgm:presLayoutVars>
      </dgm:prSet>
      <dgm:spPr/>
    </dgm:pt>
    <dgm:pt modelId="{E3FE4999-B3CE-4135-98D7-0E084333749B}" type="pres">
      <dgm:prSet presAssocID="{0EC2D1B5-F369-4849-A99D-38156EE286B4}" presName="sibTrans" presStyleCnt="0"/>
      <dgm:spPr/>
    </dgm:pt>
    <dgm:pt modelId="{226877A3-FC36-430B-8D33-087495546FF3}" type="pres">
      <dgm:prSet presAssocID="{E7158A6D-227B-48DD-B85E-405DE3EC8051}" presName="compNode" presStyleCnt="0"/>
      <dgm:spPr/>
    </dgm:pt>
    <dgm:pt modelId="{38E7B620-89B6-4CB1-AD0C-1E2B58A6A287}" type="pres">
      <dgm:prSet presAssocID="{E7158A6D-227B-48DD-B85E-405DE3EC8051}" presName="bgRect" presStyleLbl="bgShp" presStyleIdx="1" presStyleCnt="5"/>
      <dgm:spPr>
        <a:solidFill>
          <a:srgbClr val="92D050"/>
        </a:solidFill>
      </dgm:spPr>
    </dgm:pt>
    <dgm:pt modelId="{1931CEA7-03E5-491B-9AD6-23970C74ECBC}" type="pres">
      <dgm:prSet presAssocID="{E7158A6D-227B-48DD-B85E-405DE3EC8051}" presName="iconRect" presStyleLbl="node1" presStyleIdx="1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rveyBalls100"/>
        </a:ext>
      </dgm:extLst>
    </dgm:pt>
    <dgm:pt modelId="{E3CF8FCB-7B7A-45F7-A326-441BDEF42D66}" type="pres">
      <dgm:prSet presAssocID="{E7158A6D-227B-48DD-B85E-405DE3EC8051}" presName="spaceRect" presStyleCnt="0"/>
      <dgm:spPr/>
    </dgm:pt>
    <dgm:pt modelId="{9BAE05A2-E845-44C4-A01C-69E66FFD4B9E}" type="pres">
      <dgm:prSet presAssocID="{E7158A6D-227B-48DD-B85E-405DE3EC8051}" presName="parTx" presStyleLbl="revTx" presStyleIdx="1" presStyleCnt="5">
        <dgm:presLayoutVars>
          <dgm:chMax val="0"/>
          <dgm:chPref val="0"/>
        </dgm:presLayoutVars>
      </dgm:prSet>
      <dgm:spPr/>
    </dgm:pt>
    <dgm:pt modelId="{3CA96EBF-5EB4-47CC-AC01-7E59E51A1AA4}" type="pres">
      <dgm:prSet presAssocID="{C715A666-3576-48CA-A6DC-22CD0792D5B1}" presName="sibTrans" presStyleCnt="0"/>
      <dgm:spPr/>
    </dgm:pt>
    <dgm:pt modelId="{CA5389FC-838B-4E41-802F-046A9ADFC938}" type="pres">
      <dgm:prSet presAssocID="{C1A88F16-5BD9-41F3-9C13-B70C97A24E79}" presName="compNode" presStyleCnt="0"/>
      <dgm:spPr/>
    </dgm:pt>
    <dgm:pt modelId="{AB0DD993-829C-49FF-AE3A-5DC73DD59B66}" type="pres">
      <dgm:prSet presAssocID="{C1A88F16-5BD9-41F3-9C13-B70C97A24E79}" presName="bgRect" presStyleLbl="bgShp" presStyleIdx="2" presStyleCnt="5"/>
      <dgm:spPr>
        <a:solidFill>
          <a:srgbClr val="92D050"/>
        </a:solidFill>
      </dgm:spPr>
    </dgm:pt>
    <dgm:pt modelId="{0656BEA1-6CCE-41E0-B74E-C8F50CD6028A}" type="pres">
      <dgm:prSet presAssocID="{C1A88F16-5BD9-41F3-9C13-B70C97A24E79}" presName="iconRect" presStyleLbl="node1" presStyleIdx="2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AE73715-0FFB-40D4-9E20-392F8B5E4A4D}" type="pres">
      <dgm:prSet presAssocID="{C1A88F16-5BD9-41F3-9C13-B70C97A24E79}" presName="spaceRect" presStyleCnt="0"/>
      <dgm:spPr/>
    </dgm:pt>
    <dgm:pt modelId="{BB8B837C-F535-4000-8E5D-71C3D0E691E7}" type="pres">
      <dgm:prSet presAssocID="{C1A88F16-5BD9-41F3-9C13-B70C97A24E79}" presName="parTx" presStyleLbl="revTx" presStyleIdx="2" presStyleCnt="5">
        <dgm:presLayoutVars>
          <dgm:chMax val="0"/>
          <dgm:chPref val="0"/>
        </dgm:presLayoutVars>
      </dgm:prSet>
      <dgm:spPr/>
    </dgm:pt>
    <dgm:pt modelId="{F5B0424D-C86F-46C0-BEEB-024C4F061AFF}" type="pres">
      <dgm:prSet presAssocID="{9706D1F7-0E5B-4A64-BB4F-C461CDAEA11B}" presName="sibTrans" presStyleCnt="0"/>
      <dgm:spPr/>
    </dgm:pt>
    <dgm:pt modelId="{2F3B96D7-B73A-4C26-B9CE-9973FBD8ABB8}" type="pres">
      <dgm:prSet presAssocID="{5FCB18DF-AADA-4738-BE79-FBFC93A37CB0}" presName="compNode" presStyleCnt="0"/>
      <dgm:spPr/>
    </dgm:pt>
    <dgm:pt modelId="{F16BD4ED-8B54-4E25-9CA3-D2769D7F0EC8}" type="pres">
      <dgm:prSet presAssocID="{5FCB18DF-AADA-4738-BE79-FBFC93A37CB0}" presName="bgRect" presStyleLbl="bgShp" presStyleIdx="3" presStyleCnt="5"/>
      <dgm:spPr>
        <a:solidFill>
          <a:srgbClr val="92D050"/>
        </a:solidFill>
      </dgm:spPr>
    </dgm:pt>
    <dgm:pt modelId="{7738420D-9797-447D-BFE9-9F2E98AEF7E9}" type="pres">
      <dgm:prSet presAssocID="{5FCB18DF-AADA-4738-BE79-FBFC93A37CB0}" presName="iconRect" presStyleLbl="node1" presStyleIdx="3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3FC328B-3876-4083-A821-69E7BEA761A9}" type="pres">
      <dgm:prSet presAssocID="{5FCB18DF-AADA-4738-BE79-FBFC93A37CB0}" presName="spaceRect" presStyleCnt="0"/>
      <dgm:spPr/>
    </dgm:pt>
    <dgm:pt modelId="{4350DED9-F8C2-4BBF-87B6-6FA424F0B780}" type="pres">
      <dgm:prSet presAssocID="{5FCB18DF-AADA-4738-BE79-FBFC93A37CB0}" presName="parTx" presStyleLbl="revTx" presStyleIdx="3" presStyleCnt="5">
        <dgm:presLayoutVars>
          <dgm:chMax val="0"/>
          <dgm:chPref val="0"/>
        </dgm:presLayoutVars>
      </dgm:prSet>
      <dgm:spPr/>
    </dgm:pt>
    <dgm:pt modelId="{6657628E-F71B-4287-8D5F-F2638F20E6F0}" type="pres">
      <dgm:prSet presAssocID="{70D8395B-B4C9-4506-9BAA-62D4512018CD}" presName="sibTrans" presStyleCnt="0"/>
      <dgm:spPr/>
    </dgm:pt>
    <dgm:pt modelId="{B0ECCB08-2435-4FD2-91F3-BE8E7108E46E}" type="pres">
      <dgm:prSet presAssocID="{34D37928-69D1-4ED3-AF22-625DBDB9B60E}" presName="compNode" presStyleCnt="0"/>
      <dgm:spPr/>
    </dgm:pt>
    <dgm:pt modelId="{E666C4E7-9894-4BA5-9090-6F75CB839E4C}" type="pres">
      <dgm:prSet presAssocID="{34D37928-69D1-4ED3-AF22-625DBDB9B60E}" presName="bgRect" presStyleLbl="bgShp" presStyleIdx="4" presStyleCnt="5"/>
      <dgm:spPr>
        <a:solidFill>
          <a:srgbClr val="92D050"/>
        </a:solidFill>
      </dgm:spPr>
    </dgm:pt>
    <dgm:pt modelId="{283EA9E2-E192-49B4-8159-7DEA6F8F1AB8}" type="pres">
      <dgm:prSet presAssocID="{34D37928-69D1-4ED3-AF22-625DBDB9B60E}" presName="iconRect" presStyleLbl="node1" presStyleIdx="4" presStyleCnt="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183EB656-F91A-4B89-9CA1-E9BEE408FF8F}" type="pres">
      <dgm:prSet presAssocID="{34D37928-69D1-4ED3-AF22-625DBDB9B60E}" presName="spaceRect" presStyleCnt="0"/>
      <dgm:spPr/>
    </dgm:pt>
    <dgm:pt modelId="{590948BB-7A9B-4F85-8BC1-9364888D4377}" type="pres">
      <dgm:prSet presAssocID="{34D37928-69D1-4ED3-AF22-625DBDB9B60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E607336-1AC4-4F07-8893-D42BBEC3D4F4}" srcId="{9581E8BE-41B6-45D4-9025-C4EB2BD4341E}" destId="{C1A88F16-5BD9-41F3-9C13-B70C97A24E79}" srcOrd="2" destOrd="0" parTransId="{53E6FFF0-2D9D-40BC-9319-B8F1392CF16C}" sibTransId="{9706D1F7-0E5B-4A64-BB4F-C461CDAEA11B}"/>
    <dgm:cxn modelId="{2A2DFA38-C973-4F47-9C76-2564871D13F7}" type="presOf" srcId="{34D37928-69D1-4ED3-AF22-625DBDB9B60E}" destId="{590948BB-7A9B-4F85-8BC1-9364888D4377}" srcOrd="0" destOrd="0" presId="urn:microsoft.com/office/officeart/2018/2/layout/IconVerticalSolidList"/>
    <dgm:cxn modelId="{4EE70E3B-0420-4D45-8043-C1A0D3888624}" type="presOf" srcId="{C1A88F16-5BD9-41F3-9C13-B70C97A24E79}" destId="{BB8B837C-F535-4000-8E5D-71C3D0E691E7}" srcOrd="0" destOrd="0" presId="urn:microsoft.com/office/officeart/2018/2/layout/IconVerticalSolidList"/>
    <dgm:cxn modelId="{725F5A5D-5B89-488E-A9E3-20A914953425}" srcId="{9581E8BE-41B6-45D4-9025-C4EB2BD4341E}" destId="{E7158A6D-227B-48DD-B85E-405DE3EC8051}" srcOrd="1" destOrd="0" parTransId="{E54589D3-F05E-4C61-8016-1EA60BA9F702}" sibTransId="{C715A666-3576-48CA-A6DC-22CD0792D5B1}"/>
    <dgm:cxn modelId="{91CB636A-7DCC-47E3-8F49-236667F9065A}" type="presOf" srcId="{9581E8BE-41B6-45D4-9025-C4EB2BD4341E}" destId="{ECC7AB65-F5CE-4932-A2B5-2B9002A16C88}" srcOrd="0" destOrd="0" presId="urn:microsoft.com/office/officeart/2018/2/layout/IconVerticalSolidList"/>
    <dgm:cxn modelId="{5879174B-6E28-41F9-AAD3-CF67A55E5CA4}" type="presOf" srcId="{877C069A-D14D-4E13-BE77-E5634BB60A26}" destId="{84420425-2745-426E-B15C-CF2CF3068361}" srcOrd="0" destOrd="0" presId="urn:microsoft.com/office/officeart/2018/2/layout/IconVerticalSolidList"/>
    <dgm:cxn modelId="{0235B4B7-F6DC-49B5-A238-01A0895DC88C}" type="presOf" srcId="{E7158A6D-227B-48DD-B85E-405DE3EC8051}" destId="{9BAE05A2-E845-44C4-A01C-69E66FFD4B9E}" srcOrd="0" destOrd="0" presId="urn:microsoft.com/office/officeart/2018/2/layout/IconVerticalSolidList"/>
    <dgm:cxn modelId="{FC2F05BB-E84B-44A5-840C-C2389445F71C}" type="presOf" srcId="{5FCB18DF-AADA-4738-BE79-FBFC93A37CB0}" destId="{4350DED9-F8C2-4BBF-87B6-6FA424F0B780}" srcOrd="0" destOrd="0" presId="urn:microsoft.com/office/officeart/2018/2/layout/IconVerticalSolidList"/>
    <dgm:cxn modelId="{ECCC04CD-1F9E-4AAD-B071-EB40D0E0B11F}" srcId="{9581E8BE-41B6-45D4-9025-C4EB2BD4341E}" destId="{877C069A-D14D-4E13-BE77-E5634BB60A26}" srcOrd="0" destOrd="0" parTransId="{4267763D-20BF-4EED-BBAF-8A543CDA8C3A}" sibTransId="{0EC2D1B5-F369-4849-A99D-38156EE286B4}"/>
    <dgm:cxn modelId="{756EB0DB-0763-4AF3-8EEE-C4C9A21CD819}" srcId="{9581E8BE-41B6-45D4-9025-C4EB2BD4341E}" destId="{34D37928-69D1-4ED3-AF22-625DBDB9B60E}" srcOrd="4" destOrd="0" parTransId="{EF729A01-4C47-4A95-8C59-8A3C09885C0E}" sibTransId="{EAE55E5C-86EB-4AE7-9BC4-6191222A305B}"/>
    <dgm:cxn modelId="{3BC4B0F9-61C8-4F28-B091-FCB5674CA7A9}" srcId="{9581E8BE-41B6-45D4-9025-C4EB2BD4341E}" destId="{5FCB18DF-AADA-4738-BE79-FBFC93A37CB0}" srcOrd="3" destOrd="0" parTransId="{5D41F467-A303-4B3B-8F53-9E5229E2ECBB}" sibTransId="{70D8395B-B4C9-4506-9BAA-62D4512018CD}"/>
    <dgm:cxn modelId="{2DA2233F-0914-475C-BB39-F1E11FE938F9}" type="presParOf" srcId="{ECC7AB65-F5CE-4932-A2B5-2B9002A16C88}" destId="{C1428242-606F-4DF0-9D4A-2843744C0296}" srcOrd="0" destOrd="0" presId="urn:microsoft.com/office/officeart/2018/2/layout/IconVerticalSolidList"/>
    <dgm:cxn modelId="{5E947570-3EC5-48DA-BCFB-21FED2A5FF82}" type="presParOf" srcId="{C1428242-606F-4DF0-9D4A-2843744C0296}" destId="{B2249A29-3BE6-4D1A-B6E8-FEA8F315C100}" srcOrd="0" destOrd="0" presId="urn:microsoft.com/office/officeart/2018/2/layout/IconVerticalSolidList"/>
    <dgm:cxn modelId="{3B654CBF-A1F7-44A6-8063-DD64448A7C82}" type="presParOf" srcId="{C1428242-606F-4DF0-9D4A-2843744C0296}" destId="{521E7AB2-9935-470A-9E2D-C0618D1E0F82}" srcOrd="1" destOrd="0" presId="urn:microsoft.com/office/officeart/2018/2/layout/IconVerticalSolidList"/>
    <dgm:cxn modelId="{656328ED-FBD1-4327-BF0A-07E9332F8C5C}" type="presParOf" srcId="{C1428242-606F-4DF0-9D4A-2843744C0296}" destId="{1BE01E1A-12BA-46C1-9D37-BA0132D22D34}" srcOrd="2" destOrd="0" presId="urn:microsoft.com/office/officeart/2018/2/layout/IconVerticalSolidList"/>
    <dgm:cxn modelId="{4316D8CA-6405-4A38-978E-EE4823BE09EE}" type="presParOf" srcId="{C1428242-606F-4DF0-9D4A-2843744C0296}" destId="{84420425-2745-426E-B15C-CF2CF3068361}" srcOrd="3" destOrd="0" presId="urn:microsoft.com/office/officeart/2018/2/layout/IconVerticalSolidList"/>
    <dgm:cxn modelId="{235FB67B-76DF-4014-8729-97FA12A557DC}" type="presParOf" srcId="{ECC7AB65-F5CE-4932-A2B5-2B9002A16C88}" destId="{E3FE4999-B3CE-4135-98D7-0E084333749B}" srcOrd="1" destOrd="0" presId="urn:microsoft.com/office/officeart/2018/2/layout/IconVerticalSolidList"/>
    <dgm:cxn modelId="{22FE9D01-A85D-4068-9C9C-C474A881C7DA}" type="presParOf" srcId="{ECC7AB65-F5CE-4932-A2B5-2B9002A16C88}" destId="{226877A3-FC36-430B-8D33-087495546FF3}" srcOrd="2" destOrd="0" presId="urn:microsoft.com/office/officeart/2018/2/layout/IconVerticalSolidList"/>
    <dgm:cxn modelId="{FE87C932-CF69-4568-8987-5EE178306A69}" type="presParOf" srcId="{226877A3-FC36-430B-8D33-087495546FF3}" destId="{38E7B620-89B6-4CB1-AD0C-1E2B58A6A287}" srcOrd="0" destOrd="0" presId="urn:microsoft.com/office/officeart/2018/2/layout/IconVerticalSolidList"/>
    <dgm:cxn modelId="{0D385496-BAAB-4F4A-A342-65D469BDA267}" type="presParOf" srcId="{226877A3-FC36-430B-8D33-087495546FF3}" destId="{1931CEA7-03E5-491B-9AD6-23970C74ECBC}" srcOrd="1" destOrd="0" presId="urn:microsoft.com/office/officeart/2018/2/layout/IconVerticalSolidList"/>
    <dgm:cxn modelId="{D045AA52-7D33-438B-AB76-E7ABE15D17F5}" type="presParOf" srcId="{226877A3-FC36-430B-8D33-087495546FF3}" destId="{E3CF8FCB-7B7A-45F7-A326-441BDEF42D66}" srcOrd="2" destOrd="0" presId="urn:microsoft.com/office/officeart/2018/2/layout/IconVerticalSolidList"/>
    <dgm:cxn modelId="{5CC520C8-F3B8-48FC-80C0-23012C534F33}" type="presParOf" srcId="{226877A3-FC36-430B-8D33-087495546FF3}" destId="{9BAE05A2-E845-44C4-A01C-69E66FFD4B9E}" srcOrd="3" destOrd="0" presId="urn:microsoft.com/office/officeart/2018/2/layout/IconVerticalSolidList"/>
    <dgm:cxn modelId="{25D05DE3-1A34-47C4-BD20-12061098D8BC}" type="presParOf" srcId="{ECC7AB65-F5CE-4932-A2B5-2B9002A16C88}" destId="{3CA96EBF-5EB4-47CC-AC01-7E59E51A1AA4}" srcOrd="3" destOrd="0" presId="urn:microsoft.com/office/officeart/2018/2/layout/IconVerticalSolidList"/>
    <dgm:cxn modelId="{C3EC0B06-A1C9-4A42-840C-A0C524AB4DFE}" type="presParOf" srcId="{ECC7AB65-F5CE-4932-A2B5-2B9002A16C88}" destId="{CA5389FC-838B-4E41-802F-046A9ADFC938}" srcOrd="4" destOrd="0" presId="urn:microsoft.com/office/officeart/2018/2/layout/IconVerticalSolidList"/>
    <dgm:cxn modelId="{8A40393C-A538-4137-9D2F-3932C6432C1F}" type="presParOf" srcId="{CA5389FC-838B-4E41-802F-046A9ADFC938}" destId="{AB0DD993-829C-49FF-AE3A-5DC73DD59B66}" srcOrd="0" destOrd="0" presId="urn:microsoft.com/office/officeart/2018/2/layout/IconVerticalSolidList"/>
    <dgm:cxn modelId="{7970130E-4094-445E-8C78-36B03C49351F}" type="presParOf" srcId="{CA5389FC-838B-4E41-802F-046A9ADFC938}" destId="{0656BEA1-6CCE-41E0-B74E-C8F50CD6028A}" srcOrd="1" destOrd="0" presId="urn:microsoft.com/office/officeart/2018/2/layout/IconVerticalSolidList"/>
    <dgm:cxn modelId="{22196AC3-4C81-4009-A016-7E2B125EF3B0}" type="presParOf" srcId="{CA5389FC-838B-4E41-802F-046A9ADFC938}" destId="{AAE73715-0FFB-40D4-9E20-392F8B5E4A4D}" srcOrd="2" destOrd="0" presId="urn:microsoft.com/office/officeart/2018/2/layout/IconVerticalSolidList"/>
    <dgm:cxn modelId="{6D3BCEB2-2245-4612-8822-2B4894281D67}" type="presParOf" srcId="{CA5389FC-838B-4E41-802F-046A9ADFC938}" destId="{BB8B837C-F535-4000-8E5D-71C3D0E691E7}" srcOrd="3" destOrd="0" presId="urn:microsoft.com/office/officeart/2018/2/layout/IconVerticalSolidList"/>
    <dgm:cxn modelId="{25724C9A-B97D-410F-86E8-0E334726FDD9}" type="presParOf" srcId="{ECC7AB65-F5CE-4932-A2B5-2B9002A16C88}" destId="{F5B0424D-C86F-46C0-BEEB-024C4F061AFF}" srcOrd="5" destOrd="0" presId="urn:microsoft.com/office/officeart/2018/2/layout/IconVerticalSolidList"/>
    <dgm:cxn modelId="{79DA20A2-265B-4DA2-9332-4D4C5F5DA2D4}" type="presParOf" srcId="{ECC7AB65-F5CE-4932-A2B5-2B9002A16C88}" destId="{2F3B96D7-B73A-4C26-B9CE-9973FBD8ABB8}" srcOrd="6" destOrd="0" presId="urn:microsoft.com/office/officeart/2018/2/layout/IconVerticalSolidList"/>
    <dgm:cxn modelId="{D97A9F7E-3DF8-49C7-906D-23FE70A05B42}" type="presParOf" srcId="{2F3B96D7-B73A-4C26-B9CE-9973FBD8ABB8}" destId="{F16BD4ED-8B54-4E25-9CA3-D2769D7F0EC8}" srcOrd="0" destOrd="0" presId="urn:microsoft.com/office/officeart/2018/2/layout/IconVerticalSolidList"/>
    <dgm:cxn modelId="{5436B900-B688-47BD-9EE3-EAC808D17D44}" type="presParOf" srcId="{2F3B96D7-B73A-4C26-B9CE-9973FBD8ABB8}" destId="{7738420D-9797-447D-BFE9-9F2E98AEF7E9}" srcOrd="1" destOrd="0" presId="urn:microsoft.com/office/officeart/2018/2/layout/IconVerticalSolidList"/>
    <dgm:cxn modelId="{989B486D-B438-4801-9E0C-612651D9D81C}" type="presParOf" srcId="{2F3B96D7-B73A-4C26-B9CE-9973FBD8ABB8}" destId="{03FC328B-3876-4083-A821-69E7BEA761A9}" srcOrd="2" destOrd="0" presId="urn:microsoft.com/office/officeart/2018/2/layout/IconVerticalSolidList"/>
    <dgm:cxn modelId="{C471487B-AD44-4B0F-BF08-8EAE087B0359}" type="presParOf" srcId="{2F3B96D7-B73A-4C26-B9CE-9973FBD8ABB8}" destId="{4350DED9-F8C2-4BBF-87B6-6FA424F0B780}" srcOrd="3" destOrd="0" presId="urn:microsoft.com/office/officeart/2018/2/layout/IconVerticalSolidList"/>
    <dgm:cxn modelId="{1E35D8A6-F84F-40C7-B8C3-4BC0E5B6EF50}" type="presParOf" srcId="{ECC7AB65-F5CE-4932-A2B5-2B9002A16C88}" destId="{6657628E-F71B-4287-8D5F-F2638F20E6F0}" srcOrd="7" destOrd="0" presId="urn:microsoft.com/office/officeart/2018/2/layout/IconVerticalSolidList"/>
    <dgm:cxn modelId="{592831C0-7C52-4541-B531-57E2C4EB0AFD}" type="presParOf" srcId="{ECC7AB65-F5CE-4932-A2B5-2B9002A16C88}" destId="{B0ECCB08-2435-4FD2-91F3-BE8E7108E46E}" srcOrd="8" destOrd="0" presId="urn:microsoft.com/office/officeart/2018/2/layout/IconVerticalSolidList"/>
    <dgm:cxn modelId="{6035D8BC-9ECB-415A-BE2C-7820A62AFC59}" type="presParOf" srcId="{B0ECCB08-2435-4FD2-91F3-BE8E7108E46E}" destId="{E666C4E7-9894-4BA5-9090-6F75CB839E4C}" srcOrd="0" destOrd="0" presId="urn:microsoft.com/office/officeart/2018/2/layout/IconVerticalSolidList"/>
    <dgm:cxn modelId="{D893A79E-5E63-4076-83D1-E1953BE40053}" type="presParOf" srcId="{B0ECCB08-2435-4FD2-91F3-BE8E7108E46E}" destId="{283EA9E2-E192-49B4-8159-7DEA6F8F1AB8}" srcOrd="1" destOrd="0" presId="urn:microsoft.com/office/officeart/2018/2/layout/IconVerticalSolidList"/>
    <dgm:cxn modelId="{5A195477-3459-4958-A85F-B8F9CD7D497F}" type="presParOf" srcId="{B0ECCB08-2435-4FD2-91F3-BE8E7108E46E}" destId="{183EB656-F91A-4B89-9CA1-E9BEE408FF8F}" srcOrd="2" destOrd="0" presId="urn:microsoft.com/office/officeart/2018/2/layout/IconVerticalSolidList"/>
    <dgm:cxn modelId="{E51A401A-E795-4BB7-A4FF-50C82EBB2542}" type="presParOf" srcId="{B0ECCB08-2435-4FD2-91F3-BE8E7108E46E}" destId="{590948BB-7A9B-4F85-8BC1-9364888D43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49A29-3BE6-4D1A-B6E8-FEA8F315C100}">
      <dsp:nvSpPr>
        <dsp:cNvPr id="0" name=""/>
        <dsp:cNvSpPr/>
      </dsp:nvSpPr>
      <dsp:spPr>
        <a:xfrm>
          <a:off x="0" y="3710"/>
          <a:ext cx="5530319" cy="79042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7AB2-9935-470A-9E2D-C0618D1E0F82}">
      <dsp:nvSpPr>
        <dsp:cNvPr id="0" name=""/>
        <dsp:cNvSpPr/>
      </dsp:nvSpPr>
      <dsp:spPr>
        <a:xfrm>
          <a:off x="239102" y="181555"/>
          <a:ext cx="434732" cy="434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20425-2745-426E-B15C-CF2CF3068361}">
      <dsp:nvSpPr>
        <dsp:cNvPr id="0" name=""/>
        <dsp:cNvSpPr/>
      </dsp:nvSpPr>
      <dsp:spPr>
        <a:xfrm>
          <a:off x="912937" y="3710"/>
          <a:ext cx="4617381" cy="79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53" tIns="83653" rIns="83653" bIns="836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Physical properties</a:t>
          </a:r>
          <a:endParaRPr lang="en-US" sz="1900" kern="1200" dirty="0">
            <a:solidFill>
              <a:srgbClr val="002060"/>
            </a:solidFill>
          </a:endParaRPr>
        </a:p>
      </dsp:txBody>
      <dsp:txXfrm>
        <a:off x="912937" y="3710"/>
        <a:ext cx="4617381" cy="790422"/>
      </dsp:txXfrm>
    </dsp:sp>
    <dsp:sp modelId="{38E7B620-89B6-4CB1-AD0C-1E2B58A6A287}">
      <dsp:nvSpPr>
        <dsp:cNvPr id="0" name=""/>
        <dsp:cNvSpPr/>
      </dsp:nvSpPr>
      <dsp:spPr>
        <a:xfrm>
          <a:off x="0" y="991738"/>
          <a:ext cx="5530319" cy="79042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1CEA7-03E5-491B-9AD6-23970C74ECBC}">
      <dsp:nvSpPr>
        <dsp:cNvPr id="0" name=""/>
        <dsp:cNvSpPr/>
      </dsp:nvSpPr>
      <dsp:spPr>
        <a:xfrm>
          <a:off x="239102" y="1169583"/>
          <a:ext cx="434732" cy="43473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E05A2-E845-44C4-A01C-69E66FFD4B9E}">
      <dsp:nvSpPr>
        <dsp:cNvPr id="0" name=""/>
        <dsp:cNvSpPr/>
      </dsp:nvSpPr>
      <dsp:spPr>
        <a:xfrm>
          <a:off x="912937" y="991738"/>
          <a:ext cx="4617381" cy="79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53" tIns="83653" rIns="83653" bIns="836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Event horizon</a:t>
          </a:r>
          <a:endParaRPr lang="en-US" sz="1900" kern="1200" dirty="0">
            <a:solidFill>
              <a:srgbClr val="002060"/>
            </a:solidFill>
          </a:endParaRPr>
        </a:p>
      </dsp:txBody>
      <dsp:txXfrm>
        <a:off x="912937" y="991738"/>
        <a:ext cx="4617381" cy="790422"/>
      </dsp:txXfrm>
    </dsp:sp>
    <dsp:sp modelId="{AB0DD993-829C-49FF-AE3A-5DC73DD59B66}">
      <dsp:nvSpPr>
        <dsp:cNvPr id="0" name=""/>
        <dsp:cNvSpPr/>
      </dsp:nvSpPr>
      <dsp:spPr>
        <a:xfrm>
          <a:off x="0" y="1979766"/>
          <a:ext cx="5530319" cy="79042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6BEA1-6CCE-41E0-B74E-C8F50CD6028A}">
      <dsp:nvSpPr>
        <dsp:cNvPr id="0" name=""/>
        <dsp:cNvSpPr/>
      </dsp:nvSpPr>
      <dsp:spPr>
        <a:xfrm>
          <a:off x="239102" y="2157611"/>
          <a:ext cx="434732" cy="43473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837C-F535-4000-8E5D-71C3D0E691E7}">
      <dsp:nvSpPr>
        <dsp:cNvPr id="0" name=""/>
        <dsp:cNvSpPr/>
      </dsp:nvSpPr>
      <dsp:spPr>
        <a:xfrm>
          <a:off x="912937" y="1979766"/>
          <a:ext cx="4617381" cy="79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53" tIns="83653" rIns="83653" bIns="836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Singularity</a:t>
          </a:r>
          <a:endParaRPr lang="en-US" sz="1900" kern="1200" dirty="0">
            <a:solidFill>
              <a:srgbClr val="002060"/>
            </a:solidFill>
          </a:endParaRPr>
        </a:p>
      </dsp:txBody>
      <dsp:txXfrm>
        <a:off x="912937" y="1979766"/>
        <a:ext cx="4617381" cy="790422"/>
      </dsp:txXfrm>
    </dsp:sp>
    <dsp:sp modelId="{F16BD4ED-8B54-4E25-9CA3-D2769D7F0EC8}">
      <dsp:nvSpPr>
        <dsp:cNvPr id="0" name=""/>
        <dsp:cNvSpPr/>
      </dsp:nvSpPr>
      <dsp:spPr>
        <a:xfrm>
          <a:off x="0" y="2967794"/>
          <a:ext cx="5530319" cy="79042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8420D-9797-447D-BFE9-9F2E98AEF7E9}">
      <dsp:nvSpPr>
        <dsp:cNvPr id="0" name=""/>
        <dsp:cNvSpPr/>
      </dsp:nvSpPr>
      <dsp:spPr>
        <a:xfrm>
          <a:off x="239102" y="3145639"/>
          <a:ext cx="434732" cy="434732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0DED9-F8C2-4BBF-87B6-6FA424F0B780}">
      <dsp:nvSpPr>
        <dsp:cNvPr id="0" name=""/>
        <dsp:cNvSpPr/>
      </dsp:nvSpPr>
      <dsp:spPr>
        <a:xfrm>
          <a:off x="912937" y="2967794"/>
          <a:ext cx="4617381" cy="79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53" tIns="83653" rIns="83653" bIns="836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Photon sphere</a:t>
          </a:r>
          <a:endParaRPr lang="en-US" sz="1900" kern="1200" dirty="0">
            <a:solidFill>
              <a:srgbClr val="002060"/>
            </a:solidFill>
          </a:endParaRPr>
        </a:p>
      </dsp:txBody>
      <dsp:txXfrm>
        <a:off x="912937" y="2967794"/>
        <a:ext cx="4617381" cy="790422"/>
      </dsp:txXfrm>
    </dsp:sp>
    <dsp:sp modelId="{E666C4E7-9894-4BA5-9090-6F75CB839E4C}">
      <dsp:nvSpPr>
        <dsp:cNvPr id="0" name=""/>
        <dsp:cNvSpPr/>
      </dsp:nvSpPr>
      <dsp:spPr>
        <a:xfrm>
          <a:off x="0" y="3955822"/>
          <a:ext cx="5530319" cy="79042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EA9E2-E192-49B4-8159-7DEA6F8F1AB8}">
      <dsp:nvSpPr>
        <dsp:cNvPr id="0" name=""/>
        <dsp:cNvSpPr/>
      </dsp:nvSpPr>
      <dsp:spPr>
        <a:xfrm>
          <a:off x="239102" y="4133667"/>
          <a:ext cx="434732" cy="434732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948BB-7A9B-4F85-8BC1-9364888D4377}">
      <dsp:nvSpPr>
        <dsp:cNvPr id="0" name=""/>
        <dsp:cNvSpPr/>
      </dsp:nvSpPr>
      <dsp:spPr>
        <a:xfrm>
          <a:off x="912937" y="3955822"/>
          <a:ext cx="4617381" cy="79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53" tIns="83653" rIns="83653" bIns="836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hlinkClick xmlns:r="http://schemas.openxmlformats.org/officeDocument/2006/relationships"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Innermost</a:t>
          </a:r>
          <a:r>
            <a:rPr lang="en-US" sz="1900" kern="1200" dirty="0">
              <a:solidFill>
                <a:srgbClr val="00206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stable circular orbit (ISCO)</a:t>
          </a:r>
        </a:p>
      </dsp:txBody>
      <dsp:txXfrm>
        <a:off x="912937" y="3955822"/>
        <a:ext cx="4617381" cy="790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Black_hole#High-energy_collisions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hyperlink" Target="https://en.wikipedia.org/wiki/Black_hole#Properties_and_structure" TargetMode="Externa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ack_hole#Evaporation" TargetMode="External"/><Relationship Id="rId3" Type="http://schemas.openxmlformats.org/officeDocument/2006/relationships/hyperlink" Target="https://en.wikipedia.org/wiki/Black_hole#Formation_and_evolution" TargetMode="External"/><Relationship Id="rId7" Type="http://schemas.openxmlformats.org/officeDocument/2006/relationships/hyperlink" Target="https://en.wikipedia.org/wiki/Black_hole#Growth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Black_hole#High-energy_collisions" TargetMode="External"/><Relationship Id="rId5" Type="http://schemas.openxmlformats.org/officeDocument/2006/relationships/hyperlink" Target="https://en.wikipedia.org/wiki/Black_hole#Primordial_black_holes_and_the_Big_Bang" TargetMode="External"/><Relationship Id="rId4" Type="http://schemas.openxmlformats.org/officeDocument/2006/relationships/hyperlink" Target="https://en.wikipedia.org/wiki/Black_hole#Gravitational_collap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Black_hole#Gravitational_collapse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0">
            <a:extLst>
              <a:ext uri="{FF2B5EF4-FFF2-40B4-BE49-F238E27FC236}">
                <a16:creationId xmlns:a16="http://schemas.microsoft.com/office/drawing/2014/main" id="{683FA0AE-6801-09F2-44F3-1FF8C81FA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t="9091" r="6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9C13D-70C2-49A3-1350-0870DDF4C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BLACK HOLE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9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70AC3-FBCF-4DC7-7C76-9376F4AA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0" y="1198786"/>
            <a:ext cx="3571810" cy="2847235"/>
          </a:xfr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u="sng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High-energy collisions</a:t>
            </a:r>
            <a:endParaRPr lang="en-US" sz="66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06DB4-BBAF-FCF1-3640-309CA2191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70" y="4631161"/>
            <a:ext cx="4750528" cy="1987951"/>
          </a:xfr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latin typeface="+mn-lt"/>
                <a:ea typeface="+mn-ea"/>
                <a:cs typeface="+mn-cs"/>
              </a:rPr>
              <a:t>High energy collisions is </a:t>
            </a:r>
            <a:r>
              <a:rPr lang="en-US" sz="3200" kern="1200" dirty="0" err="1">
                <a:latin typeface="+mn-lt"/>
                <a:ea typeface="+mn-ea"/>
                <a:cs typeface="+mn-cs"/>
              </a:rPr>
              <a:t>a</a:t>
            </a:r>
            <a:r>
              <a:rPr lang="en-US" sz="3200" kern="1200" dirty="0">
                <a:latin typeface="+mn-lt"/>
                <a:ea typeface="+mn-ea"/>
                <a:cs typeface="+mn-cs"/>
              </a:rPr>
              <a:t> important issue for black hole.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outdoor object, fireworks&#10;&#10;Description automatically generated">
            <a:extLst>
              <a:ext uri="{FF2B5EF4-FFF2-40B4-BE49-F238E27FC236}">
                <a16:creationId xmlns:a16="http://schemas.microsoft.com/office/drawing/2014/main" id="{A5FE3429-877D-3BBA-1433-5C86507B4F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7273" b="7273"/>
          <a:stretch/>
        </p:blipFill>
        <p:spPr>
          <a:xfrm>
            <a:off x="4746933" y="640080"/>
            <a:ext cx="702934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9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82AA6-FB97-A665-8CDE-9056FD91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24" y="89886"/>
            <a:ext cx="3649703" cy="1714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Entropy and thermodynamics</a:t>
            </a:r>
            <a:endParaRPr lang="en-US" sz="3600" kern="1200" dirty="0">
              <a:latin typeface="+mj-lt"/>
              <a:ea typeface="+mj-ea"/>
              <a:cs typeface="+mj-cs"/>
            </a:endParaRPr>
          </a:p>
          <a:p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40D5A25-2BFF-ABFB-611F-0F98DD4662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8268" b="5"/>
          <a:stretch/>
        </p:blipFill>
        <p:spPr>
          <a:xfrm>
            <a:off x="673749" y="1785577"/>
            <a:ext cx="5097362" cy="453916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3ACBDEA-8329-990D-56C6-57DB1CBA5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8" r="9458" b="-1"/>
          <a:stretch/>
        </p:blipFill>
        <p:spPr>
          <a:xfrm>
            <a:off x="6183812" y="1455325"/>
            <a:ext cx="5608281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0AB3957-DECD-C047-DF8C-366EA6B630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5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CF421-D372-8247-6D67-5E7028F7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10" y="1008062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X-ray binaries</a:t>
            </a:r>
            <a:endParaRPr lang="en-US" sz="4000"/>
          </a:p>
          <a:p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AC620-C302-0002-2516-727BE2245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76954" y="233895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X-ray binaries are binary star systems that emit a majority of their radiation in the X-ray part of the spectrum.</a:t>
            </a:r>
          </a:p>
        </p:txBody>
      </p:sp>
    </p:spTree>
    <p:extLst>
      <p:ext uri="{BB962C8B-B14F-4D97-AF65-F5344CB8AC3E}">
        <p14:creationId xmlns:p14="http://schemas.microsoft.com/office/powerpoint/2010/main" val="368082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00A4-F310-17EB-4C39-9F52B0A1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Information loss paradox</a:t>
            </a:r>
            <a:endParaRPr lang="en-US" sz="4400"/>
          </a:p>
          <a:p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107B7-5E79-9220-3DA7-543FE16CB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The "black hole information paradox" refers to the fact that information cannot be destroyed in the universe, and yet when a black hole eventually evaporates, whatever information was gobbled up by this cosmic vacuum cleaner should have long since vanished.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F361103-EE38-2A34-0D5D-3C1FE455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0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8C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2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B02D9-2F39-EBA5-CBE0-53DEA6C8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020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4FABCF9-C0FE-D5FC-D716-EE2310A8EB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663" t="9091" r="2770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F0BC5-8B20-3F63-6BDC-6D35656F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BLACK HOLE?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3F48-EB34-43C8-AA87-500D0EE2B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 black hole is a place in space where gravity pulls so much that even light </a:t>
            </a:r>
            <a:r>
              <a:rPr lang="en-US" sz="2000" dirty="0" err="1"/>
              <a:t>can not</a:t>
            </a:r>
            <a:r>
              <a:rPr lang="en-US" sz="2000" dirty="0"/>
              <a:t> get out.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69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B7F-2B42-B0C1-0A69-63763C1B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Black hole classifications: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9732B9B-8D65-EAA7-2D16-6292E5C1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173" y="2246409"/>
            <a:ext cx="9307652" cy="40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3859-E897-56FA-F176-1AF583C1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02" y="265955"/>
            <a:ext cx="3932237" cy="1052848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 and structure</a:t>
            </a:r>
            <a:endParaRPr lang="en-US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46ADCF6-ECA0-8A7C-7503-54E7557C64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8962" r="18962"/>
          <a:stretch/>
        </p:blipFill>
        <p:spPr>
          <a:xfrm>
            <a:off x="6093355" y="564092"/>
            <a:ext cx="6055783" cy="5498041"/>
          </a:xfrm>
        </p:spPr>
      </p:pic>
      <p:graphicFrame>
        <p:nvGraphicFramePr>
          <p:cNvPr id="32" name="Text Placeholder 3">
            <a:extLst>
              <a:ext uri="{FF2B5EF4-FFF2-40B4-BE49-F238E27FC236}">
                <a16:creationId xmlns:a16="http://schemas.microsoft.com/office/drawing/2014/main" id="{23D10030-D8F2-886C-0A1C-7225D9F9A7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828457"/>
              </p:ext>
            </p:extLst>
          </p:nvPr>
        </p:nvGraphicFramePr>
        <p:xfrm>
          <a:off x="234303" y="1533571"/>
          <a:ext cx="5530319" cy="474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47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helmet, dark&#10;&#10;Description automatically generated">
            <a:extLst>
              <a:ext uri="{FF2B5EF4-FFF2-40B4-BE49-F238E27FC236}">
                <a16:creationId xmlns:a16="http://schemas.microsoft.com/office/drawing/2014/main" id="{A1D1FA19-16F6-9190-CF8E-AC86B23208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E1E99-E529-65E3-A072-F08129BA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5456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Event Horizon: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E2A36-525E-8FC9-3144-21D3DC179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5697612" cy="16910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/>
              <a:t>A notional boundary around a black hole beyond which no light or other radiation can escape.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161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F4828-2C06-B2A3-91D8-A79291D5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/>
              <a:t>Classifications of  Event horizon</a:t>
            </a:r>
            <a:endParaRPr lang="en-US" sz="46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8FAE6-0F60-618F-7992-106394438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3277674" cy="2054246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Inner Horizon</a:t>
            </a:r>
            <a:endParaRPr lang="en-US" sz="2800" dirty="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Outer Horizon</a:t>
            </a:r>
            <a:endParaRPr lang="en-US" sz="2800" dirty="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Ergosphere</a:t>
            </a:r>
            <a:endParaRPr lang="en-US" sz="2800" dirty="0" err="1">
              <a:cs typeface="Calibri"/>
            </a:endParaRPr>
          </a:p>
        </p:txBody>
      </p:sp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78243DBB-3BA9-35DC-7076-FEB8C89B04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" b="30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957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729EC-6680-9B20-6F15-831501C6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Singularity: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8E00735F-AEF9-36AD-1835-1023B0E575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261" r="5739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A5F81-437A-9F14-2502-EC041A41F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</a:rPr>
              <a:t>A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singularity 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</a:rPr>
              <a:t>refers to a place in the universe where our laws of physics simply break down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. These are called singularities.</a:t>
            </a:r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7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99F7E8A9-8666-BACF-9809-52589E79B6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31" r="4690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828F6-CF3F-725E-8AEF-0F821DE7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hlinkClick r:id="rId3"/>
              </a:rPr>
              <a:t>Formation and evolution</a:t>
            </a:r>
            <a:endParaRPr lang="en-US" sz="360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54F37-A070-9132-8F1B-935D23CE2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29296"/>
            <a:ext cx="4534406" cy="2971531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Gravitational collapse</a:t>
            </a:r>
            <a:endParaRPr lang="en-US" sz="2400" dirty="0"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Primordial black holes and the Big Bang</a:t>
            </a:r>
            <a:endParaRPr lang="en-US" sz="24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High-energy collisions</a:t>
            </a:r>
            <a:endParaRPr lang="en-US" sz="2400" dirty="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Growth</a:t>
            </a:r>
            <a:endParaRPr lang="en-US" sz="2400" dirty="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Evaporation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80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1ADCB-F456-1E29-900B-9B9748BD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803648"/>
            <a:ext cx="5474550" cy="895742"/>
          </a:xfr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Gravitational collapse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clock, indoor&#10;&#10;Description automatically generated">
            <a:extLst>
              <a:ext uri="{FF2B5EF4-FFF2-40B4-BE49-F238E27FC236}">
                <a16:creationId xmlns:a16="http://schemas.microsoft.com/office/drawing/2014/main" id="{F18C5CB6-950A-34F2-950B-165C83B55C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980" r="1980"/>
          <a:stretch/>
        </p:blipFill>
        <p:spPr>
          <a:xfrm>
            <a:off x="355810" y="2203247"/>
            <a:ext cx="6018808" cy="43928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AFAC5-E023-96F8-3073-B084952FB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51710" y="2837633"/>
            <a:ext cx="4530898" cy="2639326"/>
          </a:xfr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Gravitational collapse occurs when an object's internal pressure is insufficient to resist the object's own gravity. 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BLACK HOLE</vt:lpstr>
      <vt:lpstr>WHAT IS BLACK HOLE?</vt:lpstr>
      <vt:lpstr>Black hole classifications:</vt:lpstr>
      <vt:lpstr>Properties and structure</vt:lpstr>
      <vt:lpstr>Event Horizon:</vt:lpstr>
      <vt:lpstr>Classifications of  Event horizon</vt:lpstr>
      <vt:lpstr>Singularity:</vt:lpstr>
      <vt:lpstr>Formation and evolution</vt:lpstr>
      <vt:lpstr>Gravitational collapse</vt:lpstr>
      <vt:lpstr>High-energy collisions</vt:lpstr>
      <vt:lpstr>Entropy and thermodynamics </vt:lpstr>
      <vt:lpstr>X-ray binaries </vt:lpstr>
      <vt:lpstr>Information loss paradox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444</cp:revision>
  <dcterms:created xsi:type="dcterms:W3CDTF">2022-11-12T14:37:32Z</dcterms:created>
  <dcterms:modified xsi:type="dcterms:W3CDTF">2022-11-13T15:00:46Z</dcterms:modified>
</cp:coreProperties>
</file>